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14357350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41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E0551B-0A87-802D-B8F3-DDB0CC64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24276" y="-12293600"/>
            <a:ext cx="87200029" cy="49725816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1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175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377990" y="13861662"/>
            <a:ext cx="5189674" cy="4273940"/>
          </a:xfrm>
          <a:prstGeom prst="bentConnector3">
            <a:avLst>
              <a:gd name="adj1" fmla="val 97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34</cp:revision>
  <cp:lastPrinted>2022-12-01T19:44:32Z</cp:lastPrinted>
  <dcterms:created xsi:type="dcterms:W3CDTF">2022-11-03T10:10:49Z</dcterms:created>
  <dcterms:modified xsi:type="dcterms:W3CDTF">2022-12-03T16:57:42Z</dcterms:modified>
</cp:coreProperties>
</file>